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5613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CC"/>
    <a:srgbClr val="FF6600"/>
    <a:srgbClr val="FF3399"/>
    <a:srgbClr val="E9F573"/>
    <a:srgbClr val="FF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293" autoAdjust="0"/>
  </p:normalViewPr>
  <p:slideViewPr>
    <p:cSldViewPr showGuides="1">
      <p:cViewPr>
        <p:scale>
          <a:sx n="150" d="100"/>
          <a:sy n="150" d="100"/>
        </p:scale>
        <p:origin x="-462" y="-72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36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012411" y="306140"/>
            <a:ext cx="2405751" cy="797814"/>
          </a:xfrm>
          <a:prstGeom prst="rect">
            <a:avLst/>
          </a:prstGeom>
          <a:noFill/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２８</a:t>
            </a: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８</a:t>
            </a: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200" kern="1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二十四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節気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⑭大暑（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たい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しょ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～８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まで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4769" y="6988156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  <a:latin typeface="+mn-ea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  <a:latin typeface="+mn-ea"/>
              </a:rPr>
              <a:t>第２群　骨と歯を作る【牛乳・乳製品・海藻・小魚】</a:t>
            </a:r>
            <a:endParaRPr lang="ja-JP" altLang="ja-JP" sz="1100" b="1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396255" y="7584312"/>
            <a:ext cx="3240000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赤の</a:t>
            </a: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Century"/>
                <a:ea typeface="HGP創英角ﾎﾟｯﾌﾟ体"/>
                <a:cs typeface="Times New Roman"/>
              </a:rPr>
              <a:t>豚肉、味噌、わかめ</a:t>
            </a:r>
            <a:endParaRPr lang="en-US" altLang="ja-JP" sz="1200" kern="100" dirty="0" smtClean="0">
              <a:latin typeface="Century"/>
              <a:ea typeface="HGP創英角ﾎﾟｯﾌﾟ体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008248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第３群　皮膚・粘膜の保護【緑黄色野菜】</a:t>
            </a:r>
            <a:endParaRPr lang="ja-JP" altLang="ja-JP" sz="1050" b="1" kern="100" dirty="0" smtClean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第４群　体の調子を整える【淡色野菜】</a:t>
            </a:r>
            <a:endParaRPr lang="ja-JP" altLang="ja-JP" sz="1050" b="1" kern="100" dirty="0" smtClean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4828" y="8807226"/>
            <a:ext cx="3671614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第５群　体を動かすエネルギー源【穀類・芋類・糖分】</a:t>
            </a:r>
            <a:endParaRPr lang="ja-JP" altLang="ja-JP" sz="1050" b="1" kern="100" dirty="0" smtClean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第６群　力や体温となる【油脂類・多脂肪食品】</a:t>
            </a:r>
            <a:endParaRPr lang="ja-JP" altLang="ja-JP" sz="1050" b="1" kern="100" dirty="0" smtClean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803084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うまみ成分が美味しさを伝え、食欲を増進させる</a:t>
            </a:r>
            <a:endParaRPr lang="en-US" altLang="ja-JP" sz="1100" b="1" kern="100" dirty="0" smtClean="0">
              <a:solidFill>
                <a:schemeClr val="tx1"/>
              </a:solidFill>
              <a:effectLst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28761" y="9365594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AR P丸ゴシック体E"/>
                <a:ea typeface="HGPｺﾞｼｯｸM"/>
                <a:cs typeface="Times New Roman"/>
              </a:rPr>
              <a:t>黄の</a:t>
            </a: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Century"/>
                <a:ea typeface="HG創英角ﾎﾟｯﾌﾟ体"/>
                <a:cs typeface="Times New Roman"/>
              </a:rPr>
              <a:t>焼きそば、ソース</a:t>
            </a:r>
            <a:endParaRPr lang="en-US" altLang="ja-JP" sz="1200" kern="100" dirty="0">
              <a:latin typeface="Century"/>
              <a:ea typeface="HG創英角ﾎﾟｯﾌﾟ体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726383" y="7646026"/>
            <a:ext cx="3658219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solidFill>
                  <a:srgbClr val="FFFFFF"/>
                </a:solidFill>
                <a:effectLst/>
                <a:latin typeface="Century"/>
                <a:ea typeface="HGP創英角ﾎﾟｯﾌﾟ体"/>
                <a:cs typeface="Times New Roman"/>
              </a:rPr>
              <a:t>緑の</a:t>
            </a:r>
            <a:r>
              <a:rPr lang="ja-JP" sz="1100" kern="100" dirty="0" smtClean="0">
                <a:solidFill>
                  <a:srgbClr val="FFFFFF"/>
                </a:solidFill>
                <a:effectLst/>
                <a:latin typeface="Century"/>
                <a:ea typeface="HGP創英角ﾎﾟｯﾌﾟ体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キャベツ、人参、もやし</a:t>
            </a:r>
            <a:endParaRPr lang="en-US" altLang="ja-JP" sz="1100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グリーンリーフ、パプリカ、セロリ</a:t>
            </a:r>
            <a:endParaRPr lang="en-US" altLang="ja-JP" sz="1100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35492" y="9381702"/>
            <a:ext cx="3240000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AR P丸ゴシック体E"/>
                <a:ea typeface="HGPｺﾞｼｯｸM"/>
                <a:cs typeface="Times New Roman"/>
              </a:rPr>
              <a:t>白の</a:t>
            </a: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ja-JP" altLang="en-US" sz="1200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かつお</a:t>
            </a:r>
            <a:r>
              <a:rPr lang="ja-JP" altLang="en-US" sz="12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・こん</a:t>
            </a:r>
            <a:r>
              <a:rPr lang="ja-JP" altLang="en-US" sz="1200" kern="100" dirty="0" err="1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ぶ</a:t>
            </a:r>
            <a:endParaRPr lang="en-US" altLang="ja-JP" sz="1200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pic>
        <p:nvPicPr>
          <p:cNvPr id="32" name="Picture 72" descr="８月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3" y="217346"/>
            <a:ext cx="4231640" cy="9144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3" name="WordArt 2"/>
          <p:cNvSpPr>
            <a:spLocks noChangeArrowheads="1" noChangeShapeType="1" noTextEdit="1"/>
          </p:cNvSpPr>
          <p:nvPr/>
        </p:nvSpPr>
        <p:spPr bwMode="auto">
          <a:xfrm>
            <a:off x="1554683" y="712843"/>
            <a:ext cx="21717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828408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/>
                <a:latin typeface="HGS創英角ﾎﾟｯﾌﾟ体"/>
                <a:ea typeface="HGS創英角ﾎﾟｯﾌﾟ体"/>
              </a:rPr>
              <a:t>本日の給食</a:t>
            </a:r>
            <a:endParaRPr lang="ja-JP" altLang="en-US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FF"/>
              </a:solidFill>
              <a:effectLst/>
              <a:latin typeface="HGS創英角ﾎﾟｯﾌﾟ体"/>
              <a:ea typeface="HGS創英角ﾎﾟｯﾌﾟ体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816833" y="5426245"/>
            <a:ext cx="1061509" cy="4078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05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離乳完了</a:t>
            </a:r>
            <a:endParaRPr lang="en-US" altLang="ja-JP" sz="105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生後</a:t>
            </a:r>
            <a:r>
              <a:rPr lang="en-US" altLang="ja-JP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～</a:t>
            </a:r>
            <a:r>
              <a:rPr lang="en-US" altLang="ja-JP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ヶ月</a:t>
            </a:r>
            <a:endParaRPr lang="ja-JP" altLang="en-US" sz="1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2" descr="D:\DCIM\102CASIO\CIMG06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1" y="1222995"/>
            <a:ext cx="5591860" cy="41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DCIM\102CASIO\CIMG066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5" y="5800206"/>
            <a:ext cx="1494120" cy="112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CIM\102CASIO\CIMG066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954" y="5796868"/>
            <a:ext cx="1477266" cy="110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CIM\102CASIO\CIMG066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91" y="5600151"/>
            <a:ext cx="1739556" cy="130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5145013" y="1314252"/>
            <a:ext cx="2163811" cy="1152128"/>
          </a:xfrm>
          <a:prstGeom prst="wedgeRoundRectCallou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☆焼きそば</a:t>
            </a:r>
            <a:endParaRPr kumimoji="1" lang="en-US" altLang="ja-JP" sz="11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☆グリーンリーフ・セロリ・</a:t>
            </a:r>
            <a:endParaRPr lang="en-US" altLang="ja-JP" sz="11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黄・赤パプリカのサラダ</a:t>
            </a:r>
            <a:endParaRPr lang="en-US" altLang="ja-JP" sz="11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☆わかめの味噌汁</a:t>
            </a:r>
            <a:endParaRPr lang="en-US" altLang="ja-JP" sz="110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6284" y="5400096"/>
            <a:ext cx="10258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離乳中期</a:t>
            </a:r>
            <a:endParaRPr lang="en-US" altLang="ja-JP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生後</a:t>
            </a:r>
            <a:r>
              <a:rPr lang="en-US" altLang="ja-JP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～</a:t>
            </a:r>
            <a:r>
              <a:rPr lang="en-US" altLang="ja-JP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ヶ月</a:t>
            </a:r>
            <a:endParaRPr lang="ja-JP" alt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14981" y="5442885"/>
            <a:ext cx="12763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１．２歳児</a:t>
            </a:r>
            <a:endParaRPr lang="ja-JP" altLang="en-US" sz="2000" b="1" cap="none" spc="0" dirty="0">
              <a:ln w="9525" cmpd="sng">
                <a:solidFill>
                  <a:srgbClr val="FFC000"/>
                </a:solidFill>
                <a:prstDash val="solid"/>
              </a:ln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99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staff</cp:lastModifiedBy>
  <cp:revision>384</cp:revision>
  <cp:lastPrinted>2016-07-19T05:43:11Z</cp:lastPrinted>
  <dcterms:created xsi:type="dcterms:W3CDTF">2016-06-08T00:05:38Z</dcterms:created>
  <dcterms:modified xsi:type="dcterms:W3CDTF">2016-08-01T04:46:32Z</dcterms:modified>
</cp:coreProperties>
</file>