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BBF9D"/>
    <a:srgbClr val="FFFFCC"/>
    <a:srgbClr val="FF99FF"/>
    <a:srgbClr val="E9F573"/>
    <a:srgbClr val="DBE3B5"/>
    <a:srgbClr val="F7F347"/>
    <a:srgbClr val="FFFF66"/>
    <a:srgbClr val="EAF64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0" autoAdjust="0"/>
  </p:normalViewPr>
  <p:slideViewPr>
    <p:cSldViewPr showGuides="1">
      <p:cViewPr>
        <p:scale>
          <a:sx n="70" d="100"/>
          <a:sy n="70" d="100"/>
        </p:scale>
        <p:origin x="2674" y="-926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52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2020/5/15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F861C70-9A83-4525-BCC6-3518D2E9E9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1241187"/>
            <a:ext cx="4801943" cy="3601457"/>
          </a:xfrm>
          <a:prstGeom prst="rect">
            <a:avLst/>
          </a:prstGeom>
        </p:spPr>
      </p:pic>
      <p:pic>
        <p:nvPicPr>
          <p:cNvPr id="26" name="Picture 2" descr="５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6" y="22548"/>
            <a:ext cx="49403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4918553" y="300414"/>
            <a:ext cx="2432275" cy="766075"/>
          </a:xfrm>
          <a:prstGeom prst="rect">
            <a:avLst/>
          </a:prstGeom>
          <a:noFill/>
          <a:ln cap="rnd">
            <a:solidFill>
              <a:srgbClr val="00B050"/>
            </a:solidFill>
            <a:prstDash val="sysDash"/>
            <a:round/>
          </a:ln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令和</a:t>
            </a:r>
            <a:r>
              <a:rPr lang="en-US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５</a:t>
            </a:r>
            <a:r>
              <a:rPr lang="ja-JP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15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en-US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金</a:t>
            </a:r>
            <a:r>
              <a:rPr lang="en-US" altLang="ja-JP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二十四節気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⑦立夏（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りっか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　　～５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２０日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まで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839" y="7002884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+mn-ea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  <a:latin typeface="+mn-ea"/>
              </a:rPr>
              <a:t>第２群　骨と歯を作る【牛乳・乳製品・海藻・小魚】</a:t>
            </a:r>
            <a:endParaRPr lang="ja-JP" altLang="ja-JP" sz="1100" b="1" kern="100" dirty="0">
              <a:solidFill>
                <a:schemeClr val="tx1"/>
              </a:solidFill>
              <a:effectLst/>
              <a:latin typeface="+mn-ea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253723" y="7639254"/>
            <a:ext cx="338289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赤のお皿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Century"/>
                <a:ea typeface="HGP創英角ﾎﾟｯﾌﾟ体"/>
                <a:cs typeface="Times New Roman"/>
              </a:rPr>
              <a:t>アジ、うす揚げ</a:t>
            </a:r>
            <a:endParaRPr lang="en-US" altLang="ja-JP" sz="1400" b="1" kern="100" dirty="0">
              <a:latin typeface="Century"/>
              <a:ea typeface="HGP創英角ﾎﾟｯﾌﾟ体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001966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</a:rPr>
              <a:t>第３群　皮膚・粘膜の保護【緑黄色野菜】</a:t>
            </a:r>
            <a:endParaRPr lang="ja-JP" altLang="ja-JP" sz="1050" b="1" kern="10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</a:rPr>
              <a:t>第４群　体の調子を整える【淡色野菜】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9" y="8807226"/>
            <a:ext cx="3671614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</a:rPr>
              <a:t>第５群　体を動かすエネルギー源【穀類・芋類・糖分】</a:t>
            </a:r>
            <a:endParaRPr lang="ja-JP" altLang="ja-JP" sz="1050" b="1" kern="10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</a:rPr>
              <a:t>第６群　力や体温となる【油脂類・多脂肪食品】</a:t>
            </a:r>
            <a:endParaRPr lang="ja-JP" altLang="ja-JP" sz="105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803084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>
                <a:solidFill>
                  <a:schemeClr val="tx1"/>
                </a:solidFill>
                <a:effectLst/>
              </a:rPr>
              <a:t>うまみ成分が美味しさを伝え、食欲を増進させる</a:t>
            </a:r>
            <a:endParaRPr lang="en-US" altLang="ja-JP" sz="1100" b="1" kern="100" dirty="0">
              <a:solidFill>
                <a:schemeClr val="tx1"/>
              </a:solidFill>
              <a:effectLst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291646" y="9365594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effectLst/>
                <a:latin typeface="AR P丸ゴシック体E"/>
                <a:ea typeface="HGPｺﾞｼｯｸM"/>
                <a:cs typeface="Times New Roman"/>
              </a:rPr>
              <a:t>黄のお皿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Century"/>
                <a:ea typeface="HG創英角ﾎﾟｯﾌﾟ体"/>
                <a:cs typeface="Times New Roman"/>
              </a:rPr>
              <a:t>米、ごま、パン粉、小麦粉</a:t>
            </a:r>
            <a:endParaRPr lang="en-US" altLang="ja-JP" sz="1400" b="1" kern="100" dirty="0">
              <a:latin typeface="Century"/>
              <a:ea typeface="HG創英角ﾎﾟｯﾌﾟ体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924655" y="7639254"/>
            <a:ext cx="3467193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緑のお皿</a:t>
            </a:r>
            <a:endParaRPr lang="en-US" altLang="ja-JP" sz="1200" b="1" i="1" kern="100" dirty="0">
              <a:solidFill>
                <a:srgbClr val="FFFFFF"/>
              </a:solidFill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しろ菜、人参、えのき</a:t>
            </a:r>
            <a:endParaRPr lang="en-US" altLang="ja-JP" sz="1400" b="1" kern="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813811" y="9307140"/>
            <a:ext cx="3537017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100" b="1" i="1" kern="100" dirty="0">
                <a:effectLst/>
                <a:latin typeface="AR P丸ゴシック体E"/>
                <a:ea typeface="HGPｺﾞｼｯｸM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酒、みりん、かつお、昆布、味噌、乾しいたけ、いわしの煮干し、酢</a:t>
            </a:r>
            <a:endParaRPr lang="en-US" altLang="ja-JP" sz="1200" b="1" kern="1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351935" y="699765"/>
            <a:ext cx="2428696" cy="32645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787699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effectLst/>
                <a:latin typeface="HGS創英角ﾎﾟｯﾌﾟ体"/>
                <a:ea typeface="HGS創英角ﾎﾟｯﾌﾟ体"/>
              </a:rPr>
              <a:t>本日の給食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370761" y="4586550"/>
            <a:ext cx="179424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１．２歳児</a:t>
            </a:r>
            <a:endParaRPr lang="en-US" altLang="ja-JP" sz="2000" b="1" cap="none" spc="0" dirty="0">
              <a:ln w="9525" cmpd="sng">
                <a:solidFill>
                  <a:srgbClr val="FFC000"/>
                </a:solidFill>
                <a:prstDash val="solid"/>
              </a:ln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雲形吹き出し 10"/>
          <p:cNvSpPr/>
          <p:nvPr/>
        </p:nvSpPr>
        <p:spPr>
          <a:xfrm>
            <a:off x="288013" y="4895865"/>
            <a:ext cx="4411102" cy="2035011"/>
          </a:xfrm>
          <a:prstGeom prst="cloudCallout">
            <a:avLst>
              <a:gd name="adj1" fmla="val 3415"/>
              <a:gd name="adj2" fmla="val -7655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endParaRPr lang="en-US" altLang="ja-JP" sz="9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2947" y="5298499"/>
            <a:ext cx="394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☆</a:t>
            </a:r>
            <a:r>
              <a:rPr lang="ja-JP" altLang="en-US" sz="2400" b="1" dirty="0"/>
              <a:t>アジフライ</a:t>
            </a:r>
            <a:endParaRPr lang="en-US" altLang="ja-JP" sz="2400" b="1" dirty="0"/>
          </a:p>
          <a:p>
            <a:r>
              <a:rPr kumimoji="1" lang="ja-JP" altLang="en-US" sz="2400" b="1" dirty="0"/>
              <a:t>☆しろ菜とうす揚げの煮浸し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☆人参の甘酢サラダ</a:t>
            </a:r>
            <a:endParaRPr kumimoji="1" lang="en-US" altLang="ja-JP" sz="2400" b="1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2A4CC9C-B93C-43A5-85E9-EA094917B6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894" y="4997871"/>
            <a:ext cx="2385319" cy="178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4745</TotalTime>
  <Words>191</Words>
  <Application>Microsoft Office PowerPoint</Application>
  <PresentationFormat>ユーザー設定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P丸ゴシック体E</vt:lpstr>
      <vt:lpstr>HGPｺﾞｼｯｸM</vt:lpstr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Arial</vt:lpstr>
      <vt:lpstr>Calibri</vt:lpstr>
      <vt:lpstr>Century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橋波幼児舎 Ezawa</cp:lastModifiedBy>
  <cp:revision>1128</cp:revision>
  <cp:lastPrinted>2020-05-15T05:04:24Z</cp:lastPrinted>
  <dcterms:created xsi:type="dcterms:W3CDTF">2016-06-08T00:05:38Z</dcterms:created>
  <dcterms:modified xsi:type="dcterms:W3CDTF">2020-05-15T05:12:38Z</dcterms:modified>
</cp:coreProperties>
</file>