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C0"/>
    <a:srgbClr val="E1F5FF"/>
    <a:srgbClr val="FBBF9D"/>
    <a:srgbClr val="FF99FF"/>
    <a:srgbClr val="E0FFD1"/>
    <a:srgbClr val="00A1F2"/>
    <a:srgbClr val="6600FF"/>
    <a:srgbClr val="FF33CC"/>
    <a:srgbClr val="FEDF9A"/>
    <a:srgbClr val="66F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0" autoAdjust="0"/>
  </p:normalViewPr>
  <p:slideViewPr>
    <p:cSldViewPr showGuides="1">
      <p:cViewPr varScale="1">
        <p:scale>
          <a:sx n="55" d="100"/>
          <a:sy n="55" d="100"/>
        </p:scale>
        <p:origin x="3029" y="43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75839" y="7275258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53723" y="7902742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赤のお皿</a:t>
            </a:r>
            <a:endParaRPr lang="en-US" altLang="ja-JP" sz="105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274340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8" y="8998520"/>
            <a:ext cx="3953779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998520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53723" y="9563492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黄のお皿</a:t>
            </a:r>
            <a:endParaRPr lang="en-US" altLang="ja-JP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883635" y="7918400"/>
            <a:ext cx="3467193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13836" y="9553096"/>
            <a:ext cx="3436992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9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394397" y="574068"/>
            <a:ext cx="2242218" cy="4941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242797"/>
              </a:avLst>
            </a:prstTxWarp>
          </a:bodyPr>
          <a:lstStyle/>
          <a:p>
            <a:pPr algn="ctr" rtl="0">
              <a:buNone/>
            </a:pPr>
            <a:endParaRPr lang="ja-JP" altLang="en-US" sz="5000" kern="10" spc="0" dirty="0">
              <a:ln w="9525">
                <a:solidFill>
                  <a:srgbClr val="FF33CC"/>
                </a:solidFill>
                <a:round/>
                <a:headEnd/>
                <a:tailEnd/>
              </a:ln>
              <a:solidFill>
                <a:srgbClr val="FF33CC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838106" y="5489570"/>
            <a:ext cx="3528392" cy="1623352"/>
          </a:xfrm>
          <a:prstGeom prst="cloudCallout">
            <a:avLst>
              <a:gd name="adj1" fmla="val 26009"/>
              <a:gd name="adj2" fmla="val -86699"/>
            </a:avLst>
          </a:prstGeom>
          <a:solidFill>
            <a:srgbClr val="E1F5FF"/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8795FD-01CD-4933-B4E7-5BD2474CA08B}"/>
              </a:ext>
            </a:extLst>
          </p:cNvPr>
          <p:cNvSpPr txBox="1"/>
          <p:nvPr/>
        </p:nvSpPr>
        <p:spPr>
          <a:xfrm>
            <a:off x="1119978" y="5650988"/>
            <a:ext cx="3528392" cy="1719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☆おでん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☆手作りふりかけの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おにぎり　　　　　　　　　　　　　　　　　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endParaRPr lang="en-US" altLang="ja-JP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1086A0-18E6-477D-B371-295A856383D8}"/>
              </a:ext>
            </a:extLst>
          </p:cNvPr>
          <p:cNvSpPr txBox="1"/>
          <p:nvPr/>
        </p:nvSpPr>
        <p:spPr>
          <a:xfrm>
            <a:off x="4996381" y="296922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令和４年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４日（土）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二十四節気⑨立夏（りっか）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～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日まで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ECCDB7-0CD4-4CB3-B49A-A6C7EAA70157}"/>
              </a:ext>
            </a:extLst>
          </p:cNvPr>
          <p:cNvSpPr/>
          <p:nvPr/>
        </p:nvSpPr>
        <p:spPr>
          <a:xfrm>
            <a:off x="4838466" y="243214"/>
            <a:ext cx="2520281" cy="683331"/>
          </a:xfrm>
          <a:prstGeom prst="rect">
            <a:avLst/>
          </a:prstGeom>
          <a:noFill/>
          <a:ln w="31750" cmpd="sng">
            <a:solidFill>
              <a:srgbClr val="00A1F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5F2D22-7579-4A13-A1F3-3E51019F3563}"/>
              </a:ext>
            </a:extLst>
          </p:cNvPr>
          <p:cNvSpPr txBox="1"/>
          <p:nvPr/>
        </p:nvSpPr>
        <p:spPr>
          <a:xfrm>
            <a:off x="622888" y="8343371"/>
            <a:ext cx="269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卵、ちくわ、魚のすり身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C2EC32-C5AB-4B4B-BB58-69FF8E5B95DC}"/>
              </a:ext>
            </a:extLst>
          </p:cNvPr>
          <p:cNvSpPr txBox="1"/>
          <p:nvPr/>
        </p:nvSpPr>
        <p:spPr>
          <a:xfrm>
            <a:off x="5336933" y="838312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大根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FCE9E9-4846-4E68-9F38-B768172764BE}"/>
              </a:ext>
            </a:extLst>
          </p:cNvPr>
          <p:cNvSpPr txBox="1"/>
          <p:nvPr/>
        </p:nvSpPr>
        <p:spPr>
          <a:xfrm>
            <a:off x="1194455" y="10052236"/>
            <a:ext cx="135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米、こんにゃく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89DCBE1-38FF-4468-954C-CC8B937B7903}"/>
              </a:ext>
            </a:extLst>
          </p:cNvPr>
          <p:cNvSpPr txBox="1"/>
          <p:nvPr/>
        </p:nvSpPr>
        <p:spPr>
          <a:xfrm>
            <a:off x="3996655" y="9959613"/>
            <a:ext cx="330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かつお節、さばの節、むしろあじの節、昆布</a:t>
            </a:r>
            <a:endParaRPr kumimoji="1"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酒、みりん、醤油、砂糖、塩　</a:t>
            </a:r>
          </a:p>
        </p:txBody>
      </p:sp>
      <p:pic>
        <p:nvPicPr>
          <p:cNvPr id="43" name="Picture 2" descr="５月">
            <a:extLst>
              <a:ext uri="{FF2B5EF4-FFF2-40B4-BE49-F238E27FC236}">
                <a16:creationId xmlns:a16="http://schemas.microsoft.com/office/drawing/2014/main" id="{777D08A6-5472-636A-CBB7-B3587B5BF9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3"/>
          <a:stretch/>
        </p:blipFill>
        <p:spPr bwMode="auto">
          <a:xfrm>
            <a:off x="590994" y="184372"/>
            <a:ext cx="4022617" cy="81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WordArt 6">
            <a:extLst>
              <a:ext uri="{FF2B5EF4-FFF2-40B4-BE49-F238E27FC236}">
                <a16:creationId xmlns:a16="http://schemas.microsoft.com/office/drawing/2014/main" id="{67AA3FC7-7991-72A9-18B2-40272227A7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2019" y="654536"/>
            <a:ext cx="2428696" cy="32645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254601"/>
              </a:avLst>
            </a:prstTxWarp>
          </a:bodyPr>
          <a:lstStyle/>
          <a:p>
            <a:pPr algn="ctr" rtl="0">
              <a:buNone/>
            </a:pPr>
            <a:r>
              <a:rPr lang="ja-JP" altLang="en-US" sz="4500" kern="10" spc="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本日の給食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5F8FBAC-EA90-F014-180A-A25E75EFC0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8" r="1168" b="6882"/>
          <a:stretch/>
        </p:blipFill>
        <p:spPr>
          <a:xfrm>
            <a:off x="1119978" y="1197021"/>
            <a:ext cx="5254950" cy="3545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7F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091F3D7-7AA5-0A3A-0840-5F1D50C9E9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"/>
          <a:stretch/>
        </p:blipFill>
        <p:spPr>
          <a:xfrm>
            <a:off x="4596224" y="5064199"/>
            <a:ext cx="2394666" cy="1918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176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ＭＳ Ｐゴシック</vt:lpstr>
      <vt:lpstr>UD デジタル 教科書体 NP-B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水原 慶明</cp:lastModifiedBy>
  <cp:revision>1155</cp:revision>
  <cp:lastPrinted>2022-05-16T01:26:49Z</cp:lastPrinted>
  <dcterms:created xsi:type="dcterms:W3CDTF">2016-06-08T00:05:38Z</dcterms:created>
  <dcterms:modified xsi:type="dcterms:W3CDTF">2022-05-16T01:33:04Z</dcterms:modified>
</cp:coreProperties>
</file>