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2FED"/>
    <a:srgbClr val="9966FF"/>
    <a:srgbClr val="CCECFF"/>
    <a:srgbClr val="A086B9"/>
    <a:srgbClr val="00FF00"/>
    <a:srgbClr val="FF6600"/>
    <a:srgbClr val="FFFF99"/>
    <a:srgbClr val="FF3399"/>
    <a:srgbClr val="E9F57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23" autoAdjust="0"/>
  </p:normalViewPr>
  <p:slideViewPr>
    <p:cSldViewPr showGuides="1">
      <p:cViewPr varScale="1">
        <p:scale>
          <a:sx n="73" d="100"/>
          <a:sy n="73" d="100"/>
        </p:scale>
        <p:origin x="3750" y="96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さくらんぼ（佐藤錦） - 達人レシピ：農林水産省">
            <a:extLst>
              <a:ext uri="{FF2B5EF4-FFF2-40B4-BE49-F238E27FC236}">
                <a16:creationId xmlns:a16="http://schemas.microsoft.com/office/drawing/2014/main" id="{00349819-AA06-7190-7F48-2DBF89C9E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0" t="1" b="3671"/>
          <a:stretch/>
        </p:blipFill>
        <p:spPr bwMode="auto">
          <a:xfrm>
            <a:off x="5589166" y="5447137"/>
            <a:ext cx="1680451" cy="133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B6703CD-C320-963E-44D3-55A997F4CB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46" y="1104280"/>
            <a:ext cx="2316044" cy="173703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5069CAB-5422-CE15-2CEC-13453A78CD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5" y="1113848"/>
            <a:ext cx="4814278" cy="3610709"/>
          </a:xfrm>
          <a:prstGeom prst="rect">
            <a:avLst/>
          </a:prstGeom>
        </p:spPr>
      </p:pic>
      <p:pic>
        <p:nvPicPr>
          <p:cNvPr id="19" name="図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223" y="113264"/>
            <a:ext cx="4690745" cy="9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4903272" y="275725"/>
            <a:ext cx="2405751" cy="678487"/>
          </a:xfrm>
          <a:prstGeom prst="rect">
            <a:avLst/>
          </a:prstGeom>
          <a:noFill/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令和４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年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６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３０日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kern="10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木</a:t>
            </a:r>
            <a:r>
              <a:rPr lang="en-US" altLang="ja-JP" sz="1200" b="1" kern="10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  <a:endParaRPr lang="ja-JP" altLang="ja-JP" sz="1200" b="1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二十四節気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⑪夏至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げし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</a:p>
          <a:p>
            <a:pPr algn="r">
              <a:lnSpc>
                <a:spcPts val="1500"/>
              </a:lnSpc>
            </a:pP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　　～７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６日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まで</a:t>
            </a:r>
            <a:endParaRPr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839" y="7559793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69875" y="8202935"/>
            <a:ext cx="3263382" cy="86843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赤のお皿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Century"/>
                <a:ea typeface="HGP創英角ﾎﾟｯﾌﾟ体"/>
                <a:cs typeface="Times New Roman"/>
              </a:rPr>
              <a:t>　</a:t>
            </a:r>
            <a:endParaRPr lang="en-US" altLang="ja-JP" sz="1200" kern="100" dirty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558875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8" y="9167266"/>
            <a:ext cx="3850219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916312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06859" y="9728894"/>
            <a:ext cx="3240000" cy="86843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黄のお皿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26058" y="8222679"/>
            <a:ext cx="3310957" cy="868437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10611" y="9743330"/>
            <a:ext cx="3240000" cy="8691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　</a:t>
            </a:r>
            <a:endParaRPr lang="en-US" altLang="ja-JP" sz="12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342721" y="730374"/>
            <a:ext cx="2286000" cy="2238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1253060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>
                <a:ln w="9525">
                  <a:solidFill>
                    <a:srgbClr val="9966FF"/>
                  </a:solidFill>
                  <a:round/>
                  <a:headEnd/>
                  <a:tailEnd/>
                </a:ln>
                <a:solidFill>
                  <a:srgbClr val="9966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本日の給食</a:t>
            </a:r>
          </a:p>
        </p:txBody>
      </p:sp>
      <p:sp>
        <p:nvSpPr>
          <p:cNvPr id="10" name="雲形吹き出し 9"/>
          <p:cNvSpPr/>
          <p:nvPr/>
        </p:nvSpPr>
        <p:spPr>
          <a:xfrm>
            <a:off x="269875" y="4483127"/>
            <a:ext cx="5477078" cy="3081851"/>
          </a:xfrm>
          <a:prstGeom prst="cloudCallout">
            <a:avLst>
              <a:gd name="adj1" fmla="val -46447"/>
              <a:gd name="adj2" fmla="val -41237"/>
            </a:avLst>
          </a:prstGeom>
          <a:solidFill>
            <a:srgbClr val="CCECFF"/>
          </a:solidFill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D34A79-3603-42C8-8B0C-637970E82A9C}"/>
              </a:ext>
            </a:extLst>
          </p:cNvPr>
          <p:cNvSpPr txBox="1"/>
          <p:nvPr/>
        </p:nvSpPr>
        <p:spPr>
          <a:xfrm>
            <a:off x="3996655" y="10099228"/>
            <a:ext cx="3240000" cy="62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酒、みりん、砂糖、塩、胡椒、コンソメ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鶏ガラ、マヨネーズ、ケチャップ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endParaRPr lang="en-US" altLang="ja-JP" sz="10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DB085F4-1944-4A3C-87A6-0EC5C72AD44D}"/>
              </a:ext>
            </a:extLst>
          </p:cNvPr>
          <p:cNvSpPr txBox="1"/>
          <p:nvPr/>
        </p:nvSpPr>
        <p:spPr>
          <a:xfrm>
            <a:off x="3967647" y="8537276"/>
            <a:ext cx="3394135" cy="44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05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キャベツ、トマト、ブロッコリー</a:t>
            </a:r>
            <a:endParaRPr lang="en-US" altLang="ja-JP" sz="105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05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キャベツ、レタス</a:t>
            </a:r>
            <a:endParaRPr lang="en-US" altLang="ja-JP" sz="105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08D20B8-500D-47B3-A9B7-41DA3E027A9C}"/>
              </a:ext>
            </a:extLst>
          </p:cNvPr>
          <p:cNvSpPr txBox="1"/>
          <p:nvPr/>
        </p:nvSpPr>
        <p:spPr>
          <a:xfrm>
            <a:off x="684287" y="10191759"/>
            <a:ext cx="2376264" cy="267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米、マカロニ、パン粉、小麦粉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72C9BFF-F7ED-439A-A4AF-CCF6B4FD75E6}"/>
              </a:ext>
            </a:extLst>
          </p:cNvPr>
          <p:cNvSpPr txBox="1"/>
          <p:nvPr/>
        </p:nvSpPr>
        <p:spPr>
          <a:xfrm>
            <a:off x="723514" y="8669156"/>
            <a:ext cx="2376264" cy="267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真鱈、卵、チーズ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A29E7-6CBF-40A1-805B-CC2F9209CBB5}"/>
              </a:ext>
            </a:extLst>
          </p:cNvPr>
          <p:cNvSpPr txBox="1"/>
          <p:nvPr/>
        </p:nvSpPr>
        <p:spPr>
          <a:xfrm>
            <a:off x="388361" y="4884193"/>
            <a:ext cx="6480720" cy="1958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☆北海道産真鱈のチーズフライ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☆レタスのコンソメスープ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☆ファルファッレの冷製パスタ</a:t>
            </a:r>
            <a:endParaRPr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769D35-59D5-4144-99D2-1EDD8C36C622}"/>
              </a:ext>
            </a:extLst>
          </p:cNvPr>
          <p:cNvSpPr/>
          <p:nvPr/>
        </p:nvSpPr>
        <p:spPr>
          <a:xfrm>
            <a:off x="4903273" y="231451"/>
            <a:ext cx="2405750" cy="752621"/>
          </a:xfrm>
          <a:prstGeom prst="rect">
            <a:avLst/>
          </a:prstGeom>
          <a:noFill/>
          <a:ln w="31750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D0A03E0-D898-AC2D-15AE-5BC0CAB63F17}"/>
              </a:ext>
            </a:extLst>
          </p:cNvPr>
          <p:cNvSpPr txBox="1"/>
          <p:nvPr/>
        </p:nvSpPr>
        <p:spPr>
          <a:xfrm>
            <a:off x="5904746" y="2518214"/>
            <a:ext cx="1530637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u="sng" dirty="0">
                <a:solidFill>
                  <a:srgbClr val="B72FED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離乳食</a:t>
            </a:r>
            <a:r>
              <a:rPr lang="ja-JP" altLang="en-US" sz="1200" b="1" u="sng" dirty="0">
                <a:solidFill>
                  <a:srgbClr val="B72FED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後</a:t>
            </a:r>
            <a:r>
              <a:rPr kumimoji="1" lang="ja-JP" altLang="en-US" sz="1200" b="1" u="sng" dirty="0">
                <a:solidFill>
                  <a:srgbClr val="B72FED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期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F0AD430-1567-7502-158F-B09ACF93D9CD}"/>
              </a:ext>
            </a:extLst>
          </p:cNvPr>
          <p:cNvSpPr/>
          <p:nvPr/>
        </p:nvSpPr>
        <p:spPr>
          <a:xfrm>
            <a:off x="6300911" y="6553170"/>
            <a:ext cx="10999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おやつ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E03CCE43-B6AC-BEB8-C52E-5B465D30BC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53" y="2890032"/>
            <a:ext cx="2316044" cy="1737033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4F45730-4533-6F02-9684-A542A49980A2}"/>
              </a:ext>
            </a:extLst>
          </p:cNvPr>
          <p:cNvSpPr/>
          <p:nvPr/>
        </p:nvSpPr>
        <p:spPr>
          <a:xfrm>
            <a:off x="5341677" y="5210768"/>
            <a:ext cx="20201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山形産さくらんぼ</a:t>
            </a: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5763</TotalTime>
  <Words>194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HGP創英角ﾎﾟｯﾌﾟ体</vt:lpstr>
      <vt:lpstr>ＭＳ Ｐゴシック</vt:lpstr>
      <vt:lpstr>UD デジタル 教科書体 NP-B</vt:lpstr>
      <vt:lpstr>UD デジタル 教科書体 NP-R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kanri</cp:lastModifiedBy>
  <cp:revision>1428</cp:revision>
  <cp:lastPrinted>2022-06-30T05:50:19Z</cp:lastPrinted>
  <dcterms:created xsi:type="dcterms:W3CDTF">2016-06-08T00:05:38Z</dcterms:created>
  <dcterms:modified xsi:type="dcterms:W3CDTF">2022-06-30T05:54:13Z</dcterms:modified>
</cp:coreProperties>
</file>